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68" r:id="rId2"/>
    <p:sldId id="256" r:id="rId3"/>
    <p:sldId id="282" r:id="rId4"/>
    <p:sldId id="269" r:id="rId5"/>
    <p:sldId id="276" r:id="rId6"/>
    <p:sldId id="280" r:id="rId7"/>
    <p:sldId id="257" r:id="rId8"/>
    <p:sldId id="258" r:id="rId9"/>
    <p:sldId id="259" r:id="rId10"/>
    <p:sldId id="260" r:id="rId11"/>
    <p:sldId id="274" r:id="rId12"/>
    <p:sldId id="279" r:id="rId13"/>
    <p:sldId id="271" r:id="rId14"/>
    <p:sldId id="263" r:id="rId15"/>
    <p:sldId id="266" r:id="rId16"/>
    <p:sldId id="267" r:id="rId17"/>
    <p:sldId id="264" r:id="rId18"/>
    <p:sldId id="261" r:id="rId19"/>
    <p:sldId id="272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 autoAdjust="0"/>
    <p:restoredTop sz="94660"/>
  </p:normalViewPr>
  <p:slideViewPr>
    <p:cSldViewPr>
      <p:cViewPr varScale="1">
        <p:scale>
          <a:sx n="68" d="100"/>
          <a:sy n="68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08FA-EDE8-4EB7-99BF-A8CDE87C06B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4D612-878F-49B8-9B92-C1EABC2DD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39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4D612-878F-49B8-9B92-C1EABC2DD31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09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304256"/>
          </a:xfrm>
        </p:spPr>
        <p:txBody>
          <a:bodyPr/>
          <a:lstStyle/>
          <a:p>
            <a:pPr algn="ctr"/>
            <a:r>
              <a:rPr lang="ru-RU" dirty="0" smtClean="0"/>
              <a:t>Предметно-развивающая </a:t>
            </a:r>
            <a:r>
              <a:rPr lang="ru-RU" dirty="0" smtClean="0"/>
              <a:t>среда </a:t>
            </a:r>
            <a:r>
              <a:rPr lang="ru-RU" dirty="0" smtClean="0"/>
              <a:t>старшей группы «Незабудка»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91264" cy="2233720"/>
          </a:xfrm>
        </p:spPr>
        <p:txBody>
          <a:bodyPr>
            <a:normAutofit/>
          </a:bodyPr>
          <a:lstStyle/>
          <a:p>
            <a:pPr marL="64008" indent="0" algn="r">
              <a:spcBef>
                <a:spcPts val="0"/>
              </a:spcBef>
              <a:buNone/>
            </a:pPr>
            <a:r>
              <a:rPr lang="ru-RU" sz="2400" dirty="0" smtClean="0"/>
              <a:t>Автор: </a:t>
            </a:r>
            <a:r>
              <a:rPr lang="ru-RU" sz="2400" dirty="0" err="1" smtClean="0"/>
              <a:t>Заусалина</a:t>
            </a:r>
            <a:r>
              <a:rPr lang="ru-RU" sz="2400" dirty="0" smtClean="0"/>
              <a:t> Наталья Павловна, </a:t>
            </a:r>
          </a:p>
          <a:p>
            <a:pPr marL="64008" indent="0" algn="r">
              <a:spcBef>
                <a:spcPts val="0"/>
              </a:spcBef>
              <a:buNone/>
            </a:pPr>
            <a:r>
              <a:rPr lang="ru-RU" sz="2400" dirty="0" smtClean="0"/>
              <a:t>Каримова Елена Павловна,</a:t>
            </a:r>
          </a:p>
          <a:p>
            <a:pPr marL="64008" indent="0" algn="r">
              <a:spcBef>
                <a:spcPts val="0"/>
              </a:spcBef>
              <a:buNone/>
            </a:pPr>
            <a:r>
              <a:rPr lang="ru-RU" sz="2400" dirty="0" smtClean="0"/>
              <a:t>воспитатели старшей группы «Незабудка»</a:t>
            </a:r>
          </a:p>
          <a:p>
            <a:pPr marL="64008" indent="0" algn="r">
              <a:spcBef>
                <a:spcPts val="0"/>
              </a:spcBef>
              <a:buNone/>
            </a:pPr>
            <a:r>
              <a:rPr lang="ru-RU" sz="2400" dirty="0" smtClean="0"/>
              <a:t> МБДОУ ДС №9 «</a:t>
            </a:r>
            <a:r>
              <a:rPr lang="ru-RU" sz="2400" dirty="0" err="1" smtClean="0"/>
              <a:t>Журавушка</a:t>
            </a:r>
            <a:r>
              <a:rPr lang="ru-RU" sz="2400" dirty="0" smtClean="0"/>
              <a:t>», г. Стрежевой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58772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2014 г.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260648"/>
            <a:ext cx="8291264" cy="144016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Материалы </a:t>
            </a:r>
            <a:r>
              <a:rPr lang="ru-RU" sz="2400" dirty="0" smtClean="0"/>
              <a:t>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региональный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конкурс «Наш детский сад», Томский областной институт повышения квалификации и переподготовки работников образования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922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16" y="857232"/>
            <a:ext cx="4018388" cy="5357850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601671" cy="3451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071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Уголок дежурства</a:t>
            </a:r>
            <a:endParaRPr lang="ru-RU" dirty="0"/>
          </a:p>
        </p:txBody>
      </p:sp>
      <p:pic>
        <p:nvPicPr>
          <p:cNvPr id="9218" name="Picture 2" descr="C:\Users\User\Desktop\Новая папка (3)\20141106_145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9337"/>
            <a:ext cx="7808618" cy="585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6649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49280"/>
            <a:ext cx="8229600" cy="118300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43188"/>
            <a:ext cx="5199521" cy="3899641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429309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Центр сюжетной игры позволяет детям постоянно накапливать </a:t>
            </a:r>
          </a:p>
          <a:p>
            <a:pPr algn="just"/>
            <a:r>
              <a:rPr lang="ru-RU" sz="2400" dirty="0" smtClean="0"/>
              <a:t>опыт самостоятельной и творческой деятельности.</a:t>
            </a:r>
          </a:p>
          <a:p>
            <a:pPr algn="just"/>
            <a:r>
              <a:rPr lang="ru-RU" sz="2400" dirty="0" smtClean="0"/>
              <a:t>Он представлен куклами, наборами мебели, посуды, игрушками – предметами бытовой техники, разнообразными видами транспорта, наборами домашних и диких животных, муляжами овощей и фруктов.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20904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3)\на конкурс\IMG_0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7477178" cy="5607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5462968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 «Парикмахерская»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0381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«Ателье»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14290"/>
            <a:ext cx="7772772" cy="5829579"/>
          </a:xfrm>
        </p:spPr>
      </p:pic>
    </p:spTree>
    <p:extLst>
      <p:ext uri="{BB962C8B-B14F-4D97-AF65-F5344CB8AC3E}">
        <p14:creationId xmlns="" xmlns:p14="http://schemas.microsoft.com/office/powerpoint/2010/main" val="1933886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785794"/>
            <a:ext cx="4226754" cy="3170066"/>
          </a:xfrm>
          <a:prstGeom prst="rect">
            <a:avLst/>
          </a:prstGeom>
        </p:spPr>
      </p:pic>
      <p:pic>
        <p:nvPicPr>
          <p:cNvPr id="5122" name="Picture 2" descr="C:\Users\User\Desktop\Новая папка (3)\на конкурс\IMG_0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4307989" cy="3230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2066" y="48577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«Магазин»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157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Новая папка (3)\на конкурс\IMG_0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667345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«Больница»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01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52" y="142852"/>
            <a:ext cx="4572032" cy="3429024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4" y="3206141"/>
            <a:ext cx="4583426" cy="3437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378904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Атрибуты к сюжетно-ролевым играм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869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357562"/>
            <a:ext cx="4393783" cy="3295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1" y="2202243"/>
            <a:ext cx="3357587" cy="4476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57324"/>
            <a:ext cx="4071966" cy="3053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752" y="214290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Специально </a:t>
            </a:r>
            <a:r>
              <a:rPr lang="ru-RU" sz="2400" b="1" dirty="0">
                <a:solidFill>
                  <a:schemeClr val="accent1"/>
                </a:solidFill>
              </a:rPr>
              <a:t>для обыгрывания сказочных сюжетов был создан макет зимнего леса с дикими зверями из войлока </a:t>
            </a:r>
          </a:p>
        </p:txBody>
      </p:sp>
    </p:spTree>
    <p:extLst>
      <p:ext uri="{BB962C8B-B14F-4D97-AF65-F5344CB8AC3E}">
        <p14:creationId xmlns="" xmlns:p14="http://schemas.microsoft.com/office/powerpoint/2010/main" val="163317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58968"/>
            <a:ext cx="8229600" cy="1399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Дидактические игры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C:\Users\User\Desktop\Новая папка (3)\на конкурс\IMG_0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5580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357166"/>
            <a:ext cx="8750206" cy="607223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В последние годы происходят существенные изменения в системе Российского образования. В соответствии  с современными тенденциями развития дошкольного образования, обозначенными в нормативно-правовых документах федерального уровня</a:t>
            </a:r>
            <a:r>
              <a:rPr lang="ru-RU" sz="22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,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в качестве необходимого условия модернизации образования выступает разработка новых направлений практической педагогики, ориентированных на формирование инновационной деятельности педагогов и построения практики инновационного образования. </a:t>
            </a:r>
            <a:b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Одним из требований к условиям, обозначенных в ФГОС ДО является создание инновационной развивающей предметно-пространственной среды. Данное требование  определяет новые направления деятельности педагога ДОУ по организации среды. </a:t>
            </a:r>
            <a:b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855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67494"/>
            <a:ext cx="4357718" cy="18041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Кружок робототехники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214290"/>
            <a:ext cx="2089561" cy="278608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285992"/>
            <a:ext cx="3214704" cy="428627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071810"/>
            <a:ext cx="4714907" cy="3536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4604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000108"/>
            <a:ext cx="8062912" cy="507209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Актуальность создания развивающей предметно-пространственной среды нашей группы заключается в использовании максимального образовательного пространства группы в соответствии с возрастными особенностями детей, учетом национально-культурных и климатических условий г. Стрежевого. При такой организации среды дети имеют возможность для уединения, общения и совместной деятельности детей и взрослых, двигательной активности.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29264"/>
            <a:ext cx="8229600" cy="1214446"/>
          </a:xfrm>
        </p:spPr>
        <p:txBody>
          <a:bodyPr/>
          <a:lstStyle/>
          <a:p>
            <a:pPr algn="ctr"/>
            <a:r>
              <a:rPr lang="ru-RU" dirty="0" smtClean="0"/>
              <a:t>Книжный уголок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285728"/>
            <a:ext cx="4892554" cy="616908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400" dirty="0" smtClean="0"/>
              <a:t>Познавательно – речевой центр совмещен с книжным  уголком, где </a:t>
            </a:r>
          </a:p>
          <a:p>
            <a:pPr marL="0">
              <a:lnSpc>
                <a:spcPct val="120000"/>
              </a:lnSpc>
              <a:buNone/>
            </a:pPr>
            <a:r>
              <a:rPr lang="ru-RU" sz="4400" dirty="0" smtClean="0"/>
              <a:t>представлена не только художественная литература, но и справочная,  познавательная литература, журналы, буклеты, альбомы, открытки. </a:t>
            </a:r>
          </a:p>
          <a:p>
            <a:pPr marL="0" algn="just">
              <a:lnSpc>
                <a:spcPct val="120000"/>
              </a:lnSpc>
              <a:buNone/>
            </a:pPr>
            <a:r>
              <a:rPr lang="ru-RU" sz="4400" dirty="0" smtClean="0"/>
              <a:t>Дети знакомятся с глобусом, картами, коллекциями, сувенирами. </a:t>
            </a:r>
          </a:p>
          <a:p>
            <a:pPr marL="0" algn="just">
              <a:lnSpc>
                <a:spcPct val="120000"/>
              </a:lnSpc>
              <a:buNone/>
            </a:pPr>
            <a:r>
              <a:rPr lang="ru-RU" sz="4400" dirty="0" smtClean="0"/>
              <a:t>Здесь же вниманию  детей представлены дидактические, настольно – печатные игры по речевому развитию, предметные и сюжетные картинки, схемы для составления рассказов и  пересказа, мнемотехнические таблицы для заучивания стихов.</a:t>
            </a:r>
          </a:p>
          <a:p>
            <a:endParaRPr lang="ru-RU" dirty="0"/>
          </a:p>
        </p:txBody>
      </p:sp>
      <p:pic>
        <p:nvPicPr>
          <p:cNvPr id="1027" name="Picture 3" descr="C:\Users\User\Desktop\Новая папка (3)\20141107_1456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3802613" cy="5070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0047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Учебная зона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214290"/>
            <a:ext cx="5357850" cy="5607399"/>
          </a:xfrm>
        </p:spPr>
      </p:pic>
    </p:spTree>
    <p:extLst>
      <p:ext uri="{BB962C8B-B14F-4D97-AF65-F5344CB8AC3E}">
        <p14:creationId xmlns="" xmlns:p14="http://schemas.microsoft.com/office/powerpoint/2010/main" val="1425722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672" y="500043"/>
            <a:ext cx="3532046" cy="5857916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 smtClean="0"/>
              <a:t> </a:t>
            </a:r>
            <a:r>
              <a:rPr lang="ru-RU" sz="3600" dirty="0" smtClean="0"/>
              <a:t>   В этой зоне находятся разнообразные краски, бумага, ножницы, клей, мелки, цветные карандаши, фломастеры, маркеры, цветная бумага, материалы    использования  нетрадиционных способов  в изобразительной деятельности  (трафареты, печати)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5111952" cy="3833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5024" y="5311462"/>
            <a:ext cx="37276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  </a:t>
            </a:r>
            <a:r>
              <a:rPr lang="ru-RU" sz="4800" b="1" dirty="0" smtClean="0">
                <a:solidFill>
                  <a:schemeClr val="accent1"/>
                </a:solidFill>
              </a:rPr>
              <a:t>Мастерская</a:t>
            </a:r>
            <a:endParaRPr lang="ru-RU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47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85728"/>
            <a:ext cx="7488832" cy="561662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877272"/>
            <a:ext cx="7702872" cy="122413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Патриотический уголок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965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3" y="5572140"/>
            <a:ext cx="5643601" cy="144522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Спортивный уголок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76" y="285728"/>
            <a:ext cx="3971924" cy="6169080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ru-RU" dirty="0" smtClean="0"/>
              <a:t>Спортивный уголок оснащен таким образом, чтобы ребенок в течение дня мог находить для себя увлекательное занятие. В физкультурном уголке имеются массажные коврики, кегли, мячи и шары из разных материалов, с различными наполнителями, разных диаметров; длинные и короткие скакалки  ,  мешочки с песком, «дорожки со следами», </a:t>
            </a:r>
            <a:r>
              <a:rPr lang="ru-RU" dirty="0" err="1" smtClean="0"/>
              <a:t>кольцебросы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2050" name="Picture 2" descr="C:\Users\User\Desktop\Новая папка (3)\20141107_1449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285728"/>
            <a:ext cx="4193658" cy="5591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9989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0742" y="5085184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Уголок природы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214290"/>
            <a:ext cx="3384376" cy="464347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 smtClean="0"/>
              <a:t>Для ухода за комнатными растениями дети пользуются моделями потребности растений. Проводятся наблюдения за состоянием погоды с фиксацией результатов в дневнике наблюдений. Оформлена картотека проведения опытов. Здесь же вниманию детей  представлены  дидактические, настольно –  печатные  по экологическому развитию.</a:t>
            </a:r>
            <a:endParaRPr lang="ru-RU" sz="2000" dirty="0"/>
          </a:p>
        </p:txBody>
      </p:sp>
      <p:pic>
        <p:nvPicPr>
          <p:cNvPr id="3074" name="Picture 2" descr="C:\Users\User\Desktop\Новая папка (3)\20141107_1458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9" y="642918"/>
            <a:ext cx="4962915" cy="3722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1165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372</TotalTime>
  <Words>375</Words>
  <Application>Microsoft Office PowerPoint</Application>
  <PresentationFormat>Экран (4:3)</PresentationFormat>
  <Paragraphs>36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Предметно-развивающая среда старшей группы «Незабудка»</vt:lpstr>
      <vt:lpstr> В последние годы происходят существенные изменения в системе Российского образования. В соответствии  с современными тенденциями развития дошкольного образования, обозначенными в нормативно-правовых документах федерального уровня, в качестве необходимого условия модернизации образования выступает разработка новых направлений практической педагогики, ориентированных на формирование инновационной деятельности педагогов и построения практики инновационного образования.  Одним из требований к условиям, обозначенных в ФГОС ДО является создание инновационной развивающей предметно-пространственной среды. Данное требование  определяет новые направления деятельности педагога ДОУ по организации среды.    </vt:lpstr>
      <vt:lpstr>Слайд 3</vt:lpstr>
      <vt:lpstr>Книжный уголок</vt:lpstr>
      <vt:lpstr>Учебная зона</vt:lpstr>
      <vt:lpstr>Слайд 6</vt:lpstr>
      <vt:lpstr>Слайд 7</vt:lpstr>
      <vt:lpstr>Спортивный уголок</vt:lpstr>
      <vt:lpstr>Уголок природы</vt:lpstr>
      <vt:lpstr>Слайд 10</vt:lpstr>
      <vt:lpstr>Уголок дежурства</vt:lpstr>
      <vt:lpstr> </vt:lpstr>
      <vt:lpstr> «Парикмахерская»</vt:lpstr>
      <vt:lpstr>«Ателье»</vt:lpstr>
      <vt:lpstr>Слайд 15</vt:lpstr>
      <vt:lpstr>Слайд 16</vt:lpstr>
      <vt:lpstr>Слайд 17</vt:lpstr>
      <vt:lpstr>Слайд 18</vt:lpstr>
      <vt:lpstr>Дидактические игры</vt:lpstr>
      <vt:lpstr>Кружок робототехники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Аношин Иван</cp:lastModifiedBy>
  <cp:revision>46</cp:revision>
  <dcterms:created xsi:type="dcterms:W3CDTF">2014-10-05T06:44:56Z</dcterms:created>
  <dcterms:modified xsi:type="dcterms:W3CDTF">2016-01-07T15:03:20Z</dcterms:modified>
</cp:coreProperties>
</file>